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JUNKO SERINO</a:t>
            </a:r>
            <a:endParaRPr lang="en-US" dirty="0"/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stu455</cp:lastModifiedBy>
  <cp:revision>2</cp:revision>
  <dcterms:created xsi:type="dcterms:W3CDTF">2008-11-21T14:19:54Z</dcterms:created>
  <dcterms:modified xsi:type="dcterms:W3CDTF">2011-09-19T13:43:26Z</dcterms:modified>
</cp:coreProperties>
</file>